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2" r:id="rId6"/>
    <p:sldId id="264" r:id="rId7"/>
    <p:sldId id="263" r:id="rId8"/>
    <p:sldId id="261" r:id="rId9"/>
    <p:sldId id="258" r:id="rId10"/>
    <p:sldId id="260" r:id="rId11"/>
    <p:sldId id="259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DE4266-3C9E-4108-9B5C-824B1F3C0CFB}">
          <p14:sldIdLst>
            <p14:sldId id="256"/>
            <p14:sldId id="262"/>
            <p14:sldId id="264"/>
            <p14:sldId id="263"/>
            <p14:sldId id="261"/>
            <p14:sldId id="258"/>
            <p14:sldId id="260"/>
            <p14:sldId id="259"/>
            <p14:sldId id="265"/>
            <p14:sldId id="266"/>
          </p14:sldIdLst>
        </p14:section>
        <p14:section name="Slides" id="{20B43BF9-81AA-4498-863A-4383A63896BD}">
          <p14:sldIdLst/>
        </p14:section>
        <p14:section name="4" id="{AE1904FC-8AF5-4C89-BCAB-12ED0CB587A2}">
          <p14:sldIdLst/>
        </p14:section>
        <p14:section name="5" id="{621E7D2A-9F52-4950-AC56-16DAFF223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50A5B-76AB-4FB9-8EF4-97223D7007D4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149AA-6FF7-4721-BCD0-E1F2F2C2F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3336-A3BF-3488-58B8-3D790A2F5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399A4-3685-FB76-97A7-6B8A803A4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1D245-E4A6-D55D-B736-A7DC43FD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8801-6116-BA4E-2CDB-986D9AFC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71560-9FD5-A471-BF93-0A4F9B65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7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7DE2-9D58-7DC7-8DC6-17D21C5A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D8F36-EE64-A631-6C2F-DAB2841EF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40558-8B4D-FAEA-FD36-22BB1BDF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68019-8BBD-F364-5ABD-D16718F8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533CF-6C5C-C858-43D2-069306A6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4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8267BB-D4B0-AB2E-CFFA-EBD9F1AFA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7C418-D200-C68C-D849-A07D4D03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4F08E-6011-CF6A-4031-5BFCCBBF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4E58B-48C6-C88A-C317-0CE184A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54D0A-0F8A-CB8F-B6E4-28E9DA6A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5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4DB9-924C-8B40-D4CA-DC85B551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D574-C98D-C6C0-45C0-650FA0CF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1E538-5B42-1CA1-E5FC-FEE21523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B3DBF-0930-8D52-C53B-8B35EE72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E2E2-F2BE-8BB2-1BB8-6EC9EEA7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B255-E9F4-AABE-0CE6-3354E18D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7C48C-5455-FED9-68AB-C41DE2634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F7510-3D85-4363-BE4F-2A852CC3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2C7EC-FEE9-141A-7DD1-A256B6C6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FDEAC-922D-0315-0724-A84DF8CD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0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1758-2186-6A69-4DC2-6929EB75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82B5-1180-0A2A-19CF-E0480411C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71B59-6B03-85A4-471F-527F08C10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29E35-64FD-20BA-9806-163DAA25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14C7C-7B6D-2911-FEAA-FF724EA3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A645A-B97E-B470-E789-16FE15AA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0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3D13-B4D1-7300-13E7-CD91CCB4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52A3E-47CA-D9CC-F1B2-D19DA8FB6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8249-3B94-91BE-4BFC-B06F0FA26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9B8B4-EF88-2030-77D8-124817B31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5006C-B654-945A-A759-9BA29A7CD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A6466-133E-B478-3205-32DAFB26B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24AE67-B639-B3B0-0F27-F1DFD5D3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237BB-1AE6-2840-8EEB-8F78EB11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5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1A9F-F584-FB9C-93CE-4BDF94E1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06A3B-2808-45CD-78D1-4720B472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0B452-1C8E-FB47-C442-E2F4712AC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82009-AC44-0787-A6D1-E0D773DC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4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72AC8-1D34-F104-3278-34B611E7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0A4B6-5469-C4E7-637E-1BF33B5A4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8F82B-B578-2D86-6A01-CD4E2FBD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A585-1D83-4069-87E2-90CEDE1B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912E-593F-1B6E-CE72-6D55A6EB9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0E6FD-6157-2CED-A1AA-97C945F6F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18F8F-2E59-0B29-4BD1-07624871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B5760-7185-5C95-CCD9-27D72480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00E07-BF64-D59C-0753-904378DF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5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E695-B2DE-8536-C8C2-7B6C8761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7C684-11A7-0D60-53CF-F9B3586A7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669AE-7438-C163-0234-EDC55B8C5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D81E9-7956-D450-9ED8-A6A3539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A77E8-BED4-5A54-F9B6-FFFAAD1C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4A4D7-FFE4-2CE6-80F2-53AEDC49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CE6FA-BB41-AFAF-B1AF-C0762C3A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67405-23FD-869E-731E-395894D9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8605-2BD0-776E-8201-1B2BEBA28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59CE-60D7-4CE4-9667-B21C2D5F9F70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35481-5AB5-921F-55A9-3AD10F06F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6449D-2B60-AE77-C8CB-F106EF43A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2C01D90-FBAF-B5FD-E064-9179ECE33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nb-NO" sz="4800">
                <a:solidFill>
                  <a:srgbClr val="FFFFFF"/>
                </a:solidFill>
              </a:rPr>
              <a:t>Sprint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5E1CB36-6B94-BB8C-BAE3-70F41A594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nb-NO" dirty="0">
                <a:solidFill>
                  <a:srgbClr val="FFFFFF"/>
                </a:solidFill>
              </a:rPr>
              <a:t>Henrik Vallestad</a:t>
            </a:r>
          </a:p>
          <a:p>
            <a:pPr algn="l"/>
            <a:r>
              <a:rPr lang="nb-NO" dirty="0">
                <a:solidFill>
                  <a:srgbClr val="FFFFFF"/>
                </a:solidFill>
              </a:rPr>
              <a:t>Jonny </a:t>
            </a:r>
            <a:r>
              <a:rPr lang="nb-NO" dirty="0" err="1">
                <a:solidFill>
                  <a:srgbClr val="FFFFFF"/>
                </a:solidFill>
              </a:rPr>
              <a:t>Hugøy</a:t>
            </a:r>
            <a:endParaRPr lang="nb-NO" dirty="0">
              <a:solidFill>
                <a:srgbClr val="FFFFFF"/>
              </a:solidFill>
            </a:endParaRPr>
          </a:p>
          <a:p>
            <a:pPr algn="l"/>
            <a:r>
              <a:rPr lang="nb-NO" dirty="0">
                <a:solidFill>
                  <a:srgbClr val="FFFFFF"/>
                </a:solidFill>
              </a:rPr>
              <a:t>Peter Søreide Skaar</a:t>
            </a:r>
          </a:p>
          <a:p>
            <a:pPr algn="l"/>
            <a:r>
              <a:rPr lang="nb-NO" dirty="0">
                <a:solidFill>
                  <a:srgbClr val="FFFFFF"/>
                </a:solidFill>
              </a:rPr>
              <a:t>Ole Solem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k 4" descr="Ryggsekk med heldekkende fyll">
            <a:extLst>
              <a:ext uri="{FF2B5EF4-FFF2-40B4-BE49-F238E27FC236}">
                <a16:creationId xmlns:a16="http://schemas.microsoft.com/office/drawing/2014/main" id="{5D53E10C-8CA2-E7F9-99D5-2D472129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2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A3666-9910-7B37-86D7-CBF6AE3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The End In Minecraft">
            <a:extLst>
              <a:ext uri="{FF2B5EF4-FFF2-40B4-BE49-F238E27FC236}">
                <a16:creationId xmlns:a16="http://schemas.microsoft.com/office/drawing/2014/main" id="{87D9C3EC-8388-FA00-3D25-898334BA8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05DE7D9-6388-C5E0-6459-173D6C889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904999"/>
            <a:ext cx="5393361" cy="4648117"/>
          </a:xfrm>
        </p:spPr>
        <p:txBody>
          <a:bodyPr>
            <a:normAutofit/>
          </a:bodyPr>
          <a:lstStyle/>
          <a:p>
            <a:endParaRPr lang="nb-NO" dirty="0"/>
          </a:p>
          <a:p>
            <a:pPr marL="0" indent="0">
              <a:buNone/>
            </a:pPr>
            <a:r>
              <a:rPr lang="nb-NO" dirty="0">
                <a:solidFill>
                  <a:schemeClr val="bg1"/>
                </a:solidFill>
              </a:rPr>
              <a:t>Is </a:t>
            </a:r>
            <a:r>
              <a:rPr lang="nb-NO" dirty="0" err="1">
                <a:solidFill>
                  <a:schemeClr val="bg1"/>
                </a:solidFill>
              </a:rPr>
              <a:t>this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9654FD7-D2D9-D4BD-94D4-97143429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675731"/>
            <a:ext cx="10515599" cy="1325563"/>
          </a:xfrm>
        </p:spPr>
        <p:txBody>
          <a:bodyPr>
            <a:normAutofit/>
          </a:bodyPr>
          <a:lstStyle/>
          <a:p>
            <a:r>
              <a:rPr lang="nb-NO" sz="7200" dirty="0">
                <a:solidFill>
                  <a:schemeClr val="bg1"/>
                </a:solidFill>
              </a:rPr>
              <a:t>The End?</a:t>
            </a:r>
          </a:p>
        </p:txBody>
      </p:sp>
    </p:spTree>
    <p:extLst>
      <p:ext uri="{BB962C8B-B14F-4D97-AF65-F5344CB8AC3E}">
        <p14:creationId xmlns:p14="http://schemas.microsoft.com/office/powerpoint/2010/main" val="106985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 piler som utgjør en">
            <a:extLst>
              <a:ext uri="{FF2B5EF4-FFF2-40B4-BE49-F238E27FC236}">
                <a16:creationId xmlns:a16="http://schemas.microsoft.com/office/drawing/2014/main" id="{98F356B6-D4B0-6FC1-72A4-FAE65415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01" b="18399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3E16BE21-346F-53E7-6C1E-BFD0E470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General update</a:t>
            </a:r>
          </a:p>
        </p:txBody>
      </p:sp>
    </p:spTree>
    <p:extLst>
      <p:ext uri="{BB962C8B-B14F-4D97-AF65-F5344CB8AC3E}">
        <p14:creationId xmlns:p14="http://schemas.microsoft.com/office/powerpoint/2010/main" val="340391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FBBF455-0B8E-E49D-E2AC-F6BA42D1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nb-NO" dirty="0"/>
              <a:t>General </a:t>
            </a:r>
            <a:r>
              <a:rPr lang="nb-NO" dirty="0" err="1"/>
              <a:t>update</a:t>
            </a:r>
            <a:endParaRPr lang="nb-NO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3C78172-89BB-5B17-EEC5-A220394B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nb-NO" dirty="0"/>
              <a:t>Learning </a:t>
            </a:r>
            <a:r>
              <a:rPr lang="nb-NO" dirty="0" err="1"/>
              <a:t>alot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Busy</a:t>
            </a:r>
            <a:r>
              <a:rPr lang="nb-NO" dirty="0"/>
              <a:t> </a:t>
            </a:r>
            <a:r>
              <a:rPr lang="nb-NO" dirty="0" err="1"/>
              <a:t>weeks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Testing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seperate</a:t>
            </a:r>
            <a:r>
              <a:rPr lang="nb-NO" dirty="0"/>
              <a:t> </a:t>
            </a:r>
            <a:r>
              <a:rPr lang="nb-NO" dirty="0" err="1"/>
              <a:t>branches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 err="1"/>
              <a:t>Focusing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different areas.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k 4" descr="Kunstig intelligens kontur">
            <a:extLst>
              <a:ext uri="{FF2B5EF4-FFF2-40B4-BE49-F238E27FC236}">
                <a16:creationId xmlns:a16="http://schemas.microsoft.com/office/drawing/2014/main" id="{6C525275-5AC7-E270-2EA1-8B36D4734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7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1431FB5A-24E4-98CA-AA02-6142FA96A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4942B7D-EF18-DC04-4DA7-4CFD6217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Kanban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88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4C910D6-EB1C-FC84-43DE-68B0F2FC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57" y="401781"/>
            <a:ext cx="4353116" cy="739140"/>
          </a:xfrm>
        </p:spPr>
        <p:txBody>
          <a:bodyPr anchor="b">
            <a:normAutofit/>
          </a:bodyPr>
          <a:lstStyle/>
          <a:p>
            <a:pPr algn="ctr"/>
            <a:r>
              <a:rPr lang="nb-NO" sz="3200" dirty="0" err="1">
                <a:solidFill>
                  <a:srgbClr val="595959"/>
                </a:solidFill>
              </a:rPr>
              <a:t>FrostMET</a:t>
            </a:r>
            <a:r>
              <a:rPr lang="nb-NO" sz="3200" dirty="0">
                <a:solidFill>
                  <a:srgbClr val="595959"/>
                </a:solidFill>
              </a:rPr>
              <a:t> to </a:t>
            </a:r>
            <a:r>
              <a:rPr lang="nb-NO" sz="3200" dirty="0" err="1">
                <a:solidFill>
                  <a:srgbClr val="595959"/>
                </a:solidFill>
              </a:rPr>
              <a:t>frontend</a:t>
            </a:r>
            <a:endParaRPr lang="nb-NO" sz="3200" dirty="0">
              <a:solidFill>
                <a:srgbClr val="595959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64EC277-8EA4-E6F7-40B9-9C8894F4F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472" y="1722120"/>
            <a:ext cx="4575086" cy="4495651"/>
          </a:xfrm>
        </p:spPr>
        <p:txBody>
          <a:bodyPr anchor="t">
            <a:normAutofit/>
          </a:bodyPr>
          <a:lstStyle/>
          <a:p>
            <a:r>
              <a:rPr lang="nb-NO" sz="2000" dirty="0" err="1">
                <a:solidFill>
                  <a:srgbClr val="595959"/>
                </a:solidFill>
              </a:rPr>
              <a:t>Gets</a:t>
            </a:r>
            <a:r>
              <a:rPr lang="nb-NO" sz="2000" dirty="0">
                <a:solidFill>
                  <a:srgbClr val="595959"/>
                </a:solidFill>
              </a:rPr>
              <a:t> data from </a:t>
            </a:r>
            <a:r>
              <a:rPr lang="nb-NO" sz="2000" dirty="0" err="1">
                <a:solidFill>
                  <a:srgbClr val="595959"/>
                </a:solidFill>
              </a:rPr>
              <a:t>the</a:t>
            </a:r>
            <a:r>
              <a:rPr lang="nb-NO" sz="2000" dirty="0">
                <a:solidFill>
                  <a:srgbClr val="595959"/>
                </a:solidFill>
              </a:rPr>
              <a:t> API</a:t>
            </a:r>
          </a:p>
          <a:p>
            <a:r>
              <a:rPr lang="nb-NO" sz="2000" dirty="0" err="1">
                <a:solidFill>
                  <a:srgbClr val="595959"/>
                </a:solidFill>
              </a:rPr>
              <a:t>Next</a:t>
            </a:r>
            <a:r>
              <a:rPr lang="nb-NO" sz="2000" dirty="0">
                <a:solidFill>
                  <a:srgbClr val="595959"/>
                </a:solidFill>
              </a:rPr>
              <a:t> 20 </a:t>
            </a:r>
            <a:r>
              <a:rPr lang="nb-NO" sz="2000" dirty="0" err="1">
                <a:solidFill>
                  <a:srgbClr val="595959"/>
                </a:solidFill>
              </a:rPr>
              <a:t>days</a:t>
            </a:r>
            <a:endParaRPr lang="nb-NO" sz="2000" dirty="0">
              <a:solidFill>
                <a:srgbClr val="595959"/>
              </a:solidFill>
            </a:endParaRPr>
          </a:p>
          <a:p>
            <a:r>
              <a:rPr lang="nb-NO" sz="2000" dirty="0">
                <a:solidFill>
                  <a:srgbClr val="595959"/>
                </a:solidFill>
              </a:rPr>
              <a:t>Minimum </a:t>
            </a:r>
            <a:r>
              <a:rPr lang="nb-NO" sz="2000" dirty="0" err="1">
                <a:solidFill>
                  <a:srgbClr val="595959"/>
                </a:solidFill>
              </a:rPr>
              <a:t>value</a:t>
            </a:r>
            <a:endParaRPr lang="nb-NO" sz="2000" dirty="0">
              <a:solidFill>
                <a:srgbClr val="595959"/>
              </a:solidFill>
            </a:endParaRPr>
          </a:p>
        </p:txBody>
      </p:sp>
      <p:pic>
        <p:nvPicPr>
          <p:cNvPr id="4" name="Recording_2025-03-13_134533">
            <a:hlinkClick r:id="" action="ppaction://media"/>
            <a:extLst>
              <a:ext uri="{FF2B5EF4-FFF2-40B4-BE49-F238E27FC236}">
                <a16:creationId xmlns:a16="http://schemas.microsoft.com/office/drawing/2014/main" id="{014738CC-7428-9106-B5D8-7B21DF6306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7462" y="740896"/>
            <a:ext cx="55530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7D4321AF-6A76-9B7E-12D9-A2538EB2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Authentification	</a:t>
            </a:r>
          </a:p>
        </p:txBody>
      </p:sp>
      <p:pic>
        <p:nvPicPr>
          <p:cNvPr id="5" name="Bilde 4" descr="Et bilde som inneholder tekst, skjermbilde, Font, nummer&#10;&#10;KI-generert innhold kan være feil.">
            <a:extLst>
              <a:ext uri="{FF2B5EF4-FFF2-40B4-BE49-F238E27FC236}">
                <a16:creationId xmlns:a16="http://schemas.microsoft.com/office/drawing/2014/main" id="{13B5AED5-E1A8-7253-47ED-15527B82C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" t="2137"/>
          <a:stretch/>
        </p:blipFill>
        <p:spPr>
          <a:xfrm>
            <a:off x="483794" y="1983651"/>
            <a:ext cx="2240351" cy="2087412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CE148A30-F328-AED2-EE21-2805DB9A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39" y="2121586"/>
            <a:ext cx="2141533" cy="2133001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70055B01-07B1-EAE4-4880-880E1D658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90" y="2144749"/>
            <a:ext cx="5159572" cy="399866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1518372-E909-9C35-5286-7593FC215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4" y="4713251"/>
            <a:ext cx="9448800" cy="1442631"/>
          </a:xfrm>
        </p:spPr>
        <p:txBody>
          <a:bodyPr>
            <a:normAutofit/>
          </a:bodyPr>
          <a:lstStyle/>
          <a:p>
            <a:r>
              <a:rPr lang="nb-NO" sz="2000" dirty="0" err="1"/>
              <a:t>Easy</a:t>
            </a:r>
            <a:r>
              <a:rPr lang="nb-NO" sz="2000" dirty="0"/>
              <a:t> </a:t>
            </a:r>
            <a:r>
              <a:rPr lang="nb-NO" sz="2000" dirty="0" err="1"/>
              <a:t>frontend</a:t>
            </a:r>
            <a:endParaRPr lang="nb-NO" sz="2000" dirty="0"/>
          </a:p>
          <a:p>
            <a:r>
              <a:rPr lang="nb-NO" sz="2000" dirty="0"/>
              <a:t>JWT</a:t>
            </a:r>
          </a:p>
          <a:p>
            <a:r>
              <a:rPr lang="nb-NO" sz="2000" dirty="0"/>
              <a:t>Connected to database</a:t>
            </a:r>
          </a:p>
        </p:txBody>
      </p:sp>
    </p:spTree>
    <p:extLst>
      <p:ext uri="{BB962C8B-B14F-4D97-AF65-F5344CB8AC3E}">
        <p14:creationId xmlns:p14="http://schemas.microsoft.com/office/powerpoint/2010/main" val="72627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35D89-2BBF-0666-C548-8C9966FF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FBA50EC-2749-18E5-378A-1E219734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nb-NO" sz="4000">
                <a:solidFill>
                  <a:schemeClr val="bg1"/>
                </a:solidFill>
              </a:rPr>
              <a:t>Supabase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66DB162-1791-4C98-AE49-C22F28362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>
            <a:normAutofit/>
          </a:bodyPr>
          <a:lstStyle/>
          <a:p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Free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to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use</a:t>
            </a:r>
            <a:endParaRPr lang="nb-NO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Alot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of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good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autentification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options</a:t>
            </a:r>
            <a:endParaRPr lang="nb-NO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PostgreSQL</a:t>
            </a:r>
            <a:endParaRPr lang="nb-NO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Host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on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nb-NO" sz="2400" dirty="0" err="1">
                <a:solidFill>
                  <a:schemeClr val="bg1">
                    <a:alpha val="80000"/>
                  </a:schemeClr>
                </a:solidFill>
              </a:rPr>
              <a:t>docker</a:t>
            </a:r>
            <a:r>
              <a:rPr lang="nb-NO" sz="2400" dirty="0">
                <a:solidFill>
                  <a:schemeClr val="bg1">
                    <a:alpha val="80000"/>
                  </a:schemeClr>
                </a:solidFill>
              </a:rPr>
              <a:t> private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CBDBE1-B300-4C21-9F06-E127BB31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BCA523-1BD1-4D5D-B427-8C329C4EE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049276B-6C4C-4A4E-AF63-6A54348B5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326F8B1-A013-4590-B8BA-A294E3B9B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9A2027A-1422-4C0B-B855-07B9F92A7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5FD7551-23BB-489D-B839-1F9B49FFE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DDEA6D9-5283-4A19-B6BE-898029BCC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Bilde 4">
            <a:extLst>
              <a:ext uri="{FF2B5EF4-FFF2-40B4-BE49-F238E27FC236}">
                <a16:creationId xmlns:a16="http://schemas.microsoft.com/office/drawing/2014/main" id="{073260A6-768D-605E-AE59-6FAC98BE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645"/>
            <a:ext cx="2635250" cy="891334"/>
          </a:xfrm>
          <a:custGeom>
            <a:avLst/>
            <a:gdLst/>
            <a:ahLst/>
            <a:cxnLst/>
            <a:rect l="l" t="t" r="r" b="b"/>
            <a:pathLst>
              <a:path w="2635250" h="1422000">
                <a:moveTo>
                  <a:pt x="0" y="0"/>
                </a:moveTo>
                <a:lnTo>
                  <a:pt x="2635250" y="0"/>
                </a:lnTo>
                <a:lnTo>
                  <a:pt x="2635250" y="1422000"/>
                </a:lnTo>
                <a:lnTo>
                  <a:pt x="0" y="1422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810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8AF8AC71-A40B-0F29-DA05-B02558B41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nb-NO" sz="4000">
                <a:solidFill>
                  <a:srgbClr val="FFFFFF"/>
                </a:solidFill>
              </a:rPr>
              <a:t>Supabase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B02D3286-9345-A727-F0B6-EF82036F7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17" y="2845543"/>
            <a:ext cx="6857995" cy="1423033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E4A3934-8BA9-7443-6CAE-F7E5AA06D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7" y="1981151"/>
            <a:ext cx="9389651" cy="657274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AD2B3C8-50EE-8E26-0EF4-055235BA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17" y="4475694"/>
            <a:ext cx="9496427" cy="1385266"/>
          </a:xfrm>
        </p:spPr>
        <p:txBody>
          <a:bodyPr>
            <a:normAutofit/>
          </a:bodyPr>
          <a:lstStyle/>
          <a:p>
            <a:r>
              <a:rPr lang="nb-NO" sz="2000" dirty="0"/>
              <a:t>Database to hold </a:t>
            </a:r>
            <a:r>
              <a:rPr lang="nb-NO" sz="2000" dirty="0" err="1"/>
              <a:t>login</a:t>
            </a:r>
            <a:r>
              <a:rPr lang="nb-NO" sz="2000" dirty="0"/>
              <a:t> </a:t>
            </a:r>
            <a:r>
              <a:rPr lang="nb-NO" sz="2000" dirty="0" err="1"/>
              <a:t>information</a:t>
            </a:r>
            <a:r>
              <a:rPr lang="nb-NO" sz="2000" dirty="0"/>
              <a:t>.</a:t>
            </a:r>
          </a:p>
          <a:p>
            <a:r>
              <a:rPr lang="nb-NO" sz="2000" dirty="0" err="1"/>
              <a:t>Encrypted</a:t>
            </a:r>
            <a:r>
              <a:rPr lang="nb-NO" sz="2000" dirty="0"/>
              <a:t> </a:t>
            </a:r>
            <a:r>
              <a:rPr lang="nb-NO" sz="2000" dirty="0" err="1"/>
              <a:t>passwords</a:t>
            </a:r>
            <a:r>
              <a:rPr lang="nb-NO" sz="2000" dirty="0"/>
              <a:t> </a:t>
            </a:r>
          </a:p>
          <a:p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68275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6BB000E9-BC14-FDD1-3214-B02DFDFE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nb-NO" dirty="0" err="1"/>
              <a:t>Towards</a:t>
            </a:r>
            <a:r>
              <a:rPr lang="nb-NO" dirty="0"/>
              <a:t> sprint 3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691CFFD-56B7-1F88-6598-E69263A2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nb-NO" dirty="0" err="1"/>
              <a:t>Linter</a:t>
            </a:r>
            <a:r>
              <a:rPr lang="nb-NO" dirty="0"/>
              <a:t> as CI </a:t>
            </a:r>
            <a:r>
              <a:rPr lang="nb-NO" dirty="0" err="1"/>
              <a:t>tool</a:t>
            </a:r>
            <a:endParaRPr lang="nb-NO" dirty="0"/>
          </a:p>
          <a:p>
            <a:r>
              <a:rPr lang="nb-NO" dirty="0"/>
              <a:t>Setup sprints to </a:t>
            </a:r>
            <a:r>
              <a:rPr lang="nb-NO" dirty="0" err="1"/>
              <a:t>move</a:t>
            </a:r>
            <a:r>
              <a:rPr lang="nb-NO" dirty="0"/>
              <a:t> </a:t>
            </a:r>
            <a:r>
              <a:rPr lang="nb-NO" dirty="0" err="1"/>
              <a:t>items</a:t>
            </a:r>
            <a:r>
              <a:rPr lang="nb-NO" dirty="0"/>
              <a:t> from In </a:t>
            </a:r>
            <a:r>
              <a:rPr lang="nb-NO" dirty="0" err="1"/>
              <a:t>review</a:t>
            </a:r>
            <a:r>
              <a:rPr lang="nb-NO" dirty="0"/>
              <a:t> - done</a:t>
            </a:r>
          </a:p>
          <a:p>
            <a:r>
              <a:rPr lang="nb-NO" dirty="0" err="1"/>
              <a:t>Continue</a:t>
            </a:r>
            <a:r>
              <a:rPr lang="nb-NO" dirty="0"/>
              <a:t> as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with</a:t>
            </a:r>
            <a:r>
              <a:rPr lang="nb-NO" dirty="0"/>
              <a:t>:</a:t>
            </a:r>
          </a:p>
          <a:p>
            <a:r>
              <a:rPr lang="nb-NO" dirty="0"/>
              <a:t>More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integration</a:t>
            </a:r>
            <a:r>
              <a:rPr lang="nb-NO" dirty="0"/>
              <a:t> and testing</a:t>
            </a:r>
          </a:p>
          <a:p>
            <a:r>
              <a:rPr lang="nb-NO" dirty="0" err="1"/>
              <a:t>Merging</a:t>
            </a:r>
            <a:r>
              <a:rPr lang="nb-NO" dirty="0"/>
              <a:t> </a:t>
            </a:r>
            <a:r>
              <a:rPr lang="nb-NO" dirty="0" err="1"/>
              <a:t>testbranches</a:t>
            </a:r>
            <a:r>
              <a:rPr lang="nb-NO" dirty="0"/>
              <a:t> to a first draft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k 4" descr="Binær med heldekkende fyll">
            <a:extLst>
              <a:ext uri="{FF2B5EF4-FFF2-40B4-BE49-F238E27FC236}">
                <a16:creationId xmlns:a16="http://schemas.microsoft.com/office/drawing/2014/main" id="{29A93F20-9BCB-00E9-265F-1B12BA85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9962" y="1929820"/>
            <a:ext cx="4221597" cy="4221597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192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472557DBCEE2643A52275D4BA456828" ma:contentTypeVersion="18" ma:contentTypeDescription="Opprett et nytt dokument." ma:contentTypeScope="" ma:versionID="3d35a18a8fa5309436182b5e4e0f9b3b">
  <xsd:schema xmlns:xsd="http://www.w3.org/2001/XMLSchema" xmlns:xs="http://www.w3.org/2001/XMLSchema" xmlns:p="http://schemas.microsoft.com/office/2006/metadata/properties" xmlns:ns3="c9afa6e9-8ded-4557-b65f-afca7ad6ca80" xmlns:ns4="237806f1-b942-43fe-8dad-8550bfb83dc1" targetNamespace="http://schemas.microsoft.com/office/2006/metadata/properties" ma:root="true" ma:fieldsID="153649979676b957db7ede30aa1822e6" ns3:_="" ns4:_="">
    <xsd:import namespace="c9afa6e9-8ded-4557-b65f-afca7ad6ca80"/>
    <xsd:import namespace="237806f1-b942-43fe-8dad-8550bfb83d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fa6e9-8ded-4557-b65f-afca7ad6ca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806f1-b942-43fe-8dad-8550bfb83dc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afa6e9-8ded-4557-b65f-afca7ad6ca80" xsi:nil="true"/>
  </documentManagement>
</p:properties>
</file>

<file path=customXml/itemProps1.xml><?xml version="1.0" encoding="utf-8"?>
<ds:datastoreItem xmlns:ds="http://schemas.openxmlformats.org/officeDocument/2006/customXml" ds:itemID="{40A7D81B-7086-49DC-A617-F723A97B4B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458FC0-3115-4D24-94FE-7850B3BE46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afa6e9-8ded-4557-b65f-afca7ad6ca80"/>
    <ds:schemaRef ds:uri="237806f1-b942-43fe-8dad-8550bfb83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9CD04C-F88D-4544-B372-2883EBBF38AA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c9afa6e9-8ded-4557-b65f-afca7ad6ca80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237806f1-b942-43fe-8dad-8550bfb83dc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115</Words>
  <Application>Microsoft Office PowerPoint</Application>
  <PresentationFormat>Widescreen</PresentationFormat>
  <Paragraphs>42</Paragraphs>
  <Slides>10</Slides>
  <Notes>0</Notes>
  <HiddenSlides>0</HiddenSlides>
  <MMClips>1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Sprint 2</vt:lpstr>
      <vt:lpstr>General update</vt:lpstr>
      <vt:lpstr>General update</vt:lpstr>
      <vt:lpstr>Kanban</vt:lpstr>
      <vt:lpstr>FrostMET to frontend</vt:lpstr>
      <vt:lpstr>Authentification </vt:lpstr>
      <vt:lpstr>Supabase</vt:lpstr>
      <vt:lpstr>Supabase</vt:lpstr>
      <vt:lpstr>Towards sprint 3</vt:lpstr>
      <vt:lpstr>The End?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Saeed Faal</dc:creator>
  <cp:lastModifiedBy>Peter Søreide Skaar</cp:lastModifiedBy>
  <cp:revision>16</cp:revision>
  <dcterms:created xsi:type="dcterms:W3CDTF">2025-01-09T07:01:42Z</dcterms:created>
  <dcterms:modified xsi:type="dcterms:W3CDTF">2025-03-14T08:26:43Z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0x0101004472557DBCEE2643A52275D4BA456828</vt:lpwstr>
  </property>
</Properties>
</file>